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95" r:id="rId2"/>
    <p:sldId id="257" r:id="rId3"/>
    <p:sldId id="297" r:id="rId4"/>
    <p:sldId id="293" r:id="rId5"/>
    <p:sldId id="292" r:id="rId6"/>
    <p:sldId id="291" r:id="rId7"/>
    <p:sldId id="296" r:id="rId8"/>
    <p:sldId id="288" r:id="rId9"/>
    <p:sldId id="287" r:id="rId10"/>
    <p:sldId id="258" r:id="rId11"/>
    <p:sldId id="259" r:id="rId12"/>
    <p:sldId id="260" r:id="rId13"/>
    <p:sldId id="261" r:id="rId14"/>
    <p:sldId id="294" r:id="rId15"/>
    <p:sldId id="285" r:id="rId16"/>
    <p:sldId id="262" r:id="rId17"/>
    <p:sldId id="289" r:id="rId18"/>
    <p:sldId id="286" r:id="rId19"/>
    <p:sldId id="263" r:id="rId20"/>
    <p:sldId id="265" r:id="rId21"/>
    <p:sldId id="266" r:id="rId22"/>
    <p:sldId id="267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9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248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57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874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42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18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896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74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117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304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5491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999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834935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96474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525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25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79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038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926" y="2899953"/>
            <a:ext cx="6139543" cy="1473200"/>
          </a:xfrm>
        </p:spPr>
        <p:txBody>
          <a:bodyPr>
            <a:noAutofit/>
          </a:bodyPr>
          <a:lstStyle/>
          <a:p>
            <a:r>
              <a:rPr lang="fr-FR" sz="7000" b="1" dirty="0"/>
              <a:t> </a:t>
            </a:r>
            <a:r>
              <a:rPr lang="fr-FR" sz="7000" b="1" dirty="0" smtClean="0"/>
              <a:t>LORD </a:t>
            </a:r>
            <a:r>
              <a:rPr lang="fr-FR" sz="7000" b="1" dirty="0"/>
              <a:t>vs Lord</a:t>
            </a:r>
            <a:endParaRPr lang="en-ZW" sz="7000" b="1" dirty="0"/>
          </a:p>
        </p:txBody>
      </p:sp>
    </p:spTree>
    <p:extLst>
      <p:ext uri="{BB962C8B-B14F-4D97-AF65-F5344CB8AC3E}">
        <p14:creationId xmlns:p14="http://schemas.microsoft.com/office/powerpoint/2010/main" val="3322904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384" y="1494383"/>
            <a:ext cx="9668449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W" sz="4000" b="1" dirty="0"/>
              <a:t>You have no authority in your teachings because you do not believe the Bible. Only your cult members controlled by peer pressure will accept your teachings when a little common sense shows your teachings are incoherent.</a:t>
            </a:r>
          </a:p>
          <a:p>
            <a:endParaRPr lang="en-ZW" sz="4000" dirty="0"/>
          </a:p>
        </p:txBody>
      </p:sp>
    </p:spTree>
    <p:extLst>
      <p:ext uri="{BB962C8B-B14F-4D97-AF65-F5344CB8AC3E}">
        <p14:creationId xmlns:p14="http://schemas.microsoft.com/office/powerpoint/2010/main" val="3086303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92" y="264932"/>
            <a:ext cx="4181214" cy="6454653"/>
          </a:xfrm>
        </p:spPr>
      </p:pic>
    </p:spTree>
    <p:extLst>
      <p:ext uri="{BB962C8B-B14F-4D97-AF65-F5344CB8AC3E}">
        <p14:creationId xmlns:p14="http://schemas.microsoft.com/office/powerpoint/2010/main" val="2197376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79268"/>
            <a:ext cx="9420254" cy="1481321"/>
          </a:xfrm>
        </p:spPr>
        <p:txBody>
          <a:bodyPr>
            <a:noAutofit/>
          </a:bodyPr>
          <a:lstStyle/>
          <a:p>
            <a:r>
              <a:rPr lang="fr-FR" sz="5400" b="1" dirty="0"/>
              <a:t>Ps </a:t>
            </a:r>
            <a:r>
              <a:rPr lang="fr-FR" sz="5400" b="1" dirty="0" smtClean="0"/>
              <a:t>110:1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The </a:t>
            </a:r>
            <a:r>
              <a:rPr lang="en-ZW" sz="4000" b="1" cap="small" dirty="0"/>
              <a:t>Lord</a:t>
            </a:r>
            <a:r>
              <a:rPr lang="en-ZW" sz="4000" b="1" dirty="0"/>
              <a:t> said unto my Lord, Sit thou at my right hand, until I make thine enemies thy footstool.</a:t>
            </a:r>
          </a:p>
        </p:txBody>
      </p:sp>
    </p:spTree>
    <p:extLst>
      <p:ext uri="{BB962C8B-B14F-4D97-AF65-F5344CB8AC3E}">
        <p14:creationId xmlns:p14="http://schemas.microsoft.com/office/powerpoint/2010/main" val="1029223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709" y="862148"/>
            <a:ext cx="9326880" cy="1068251"/>
          </a:xfrm>
        </p:spPr>
        <p:txBody>
          <a:bodyPr>
            <a:noAutofit/>
          </a:bodyPr>
          <a:lstStyle/>
          <a:p>
            <a:r>
              <a:rPr lang="en-ZW" sz="5400" b="1" dirty="0" err="1"/>
              <a:t>Heb</a:t>
            </a:r>
            <a:r>
              <a:rPr lang="en-ZW" sz="5400" b="1" dirty="0"/>
              <a:t> </a:t>
            </a:r>
            <a:r>
              <a:rPr lang="en-ZW" sz="5400" b="1" dirty="0" smtClean="0"/>
              <a:t>1:13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But to which of the angels said he at any time, Sit on my right hand, until I make thine enemies thy footstool?</a:t>
            </a:r>
          </a:p>
        </p:txBody>
      </p:sp>
    </p:spTree>
    <p:extLst>
      <p:ext uri="{BB962C8B-B14F-4D97-AF65-F5344CB8AC3E}">
        <p14:creationId xmlns:p14="http://schemas.microsoft.com/office/powerpoint/2010/main" val="1807137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709" y="862148"/>
            <a:ext cx="9326880" cy="1068251"/>
          </a:xfrm>
        </p:spPr>
        <p:txBody>
          <a:bodyPr>
            <a:noAutofit/>
          </a:bodyPr>
          <a:lstStyle/>
          <a:p>
            <a:r>
              <a:rPr lang="en-ZW" sz="5400" b="1" dirty="0" err="1"/>
              <a:t>Heb</a:t>
            </a:r>
            <a:r>
              <a:rPr lang="en-ZW" sz="5400" b="1" dirty="0"/>
              <a:t> </a:t>
            </a:r>
            <a:r>
              <a:rPr lang="en-ZW" sz="5400" b="1" dirty="0" smtClean="0"/>
              <a:t>1:1-2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ZW" sz="4000" b="1" dirty="0"/>
              <a:t> God, who at sundry times and in divers manners </a:t>
            </a:r>
            <a:r>
              <a:rPr lang="en-ZW" sz="4000" b="1" dirty="0" err="1"/>
              <a:t>spake</a:t>
            </a:r>
            <a:r>
              <a:rPr lang="en-ZW" sz="4000" b="1" dirty="0"/>
              <a:t> in time past unto the fathers by the prophets,</a:t>
            </a:r>
          </a:p>
          <a:p>
            <a:pPr marL="0" indent="0">
              <a:buNone/>
            </a:pPr>
            <a:r>
              <a:rPr lang="en-ZW" sz="4000" b="1" dirty="0" smtClean="0"/>
              <a:t>Hath </a:t>
            </a:r>
            <a:r>
              <a:rPr lang="en-ZW" sz="4000" b="1" dirty="0"/>
              <a:t>in these last days spoken unto us by his Son, whom he hath appointed heir of all things, by whom also he made the worlds;</a:t>
            </a:r>
          </a:p>
        </p:txBody>
      </p:sp>
    </p:spTree>
    <p:extLst>
      <p:ext uri="{BB962C8B-B14F-4D97-AF65-F5344CB8AC3E}">
        <p14:creationId xmlns:p14="http://schemas.microsoft.com/office/powerpoint/2010/main" val="1431811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149" y="666205"/>
            <a:ext cx="8411852" cy="1494383"/>
          </a:xfrm>
        </p:spPr>
        <p:txBody>
          <a:bodyPr>
            <a:normAutofit/>
          </a:bodyPr>
          <a:lstStyle/>
          <a:p>
            <a:r>
              <a:rPr lang="en-ZW" sz="5400" b="1" dirty="0" err="1"/>
              <a:t>Eph</a:t>
            </a:r>
            <a:r>
              <a:rPr lang="en-ZW" sz="5400" b="1" dirty="0"/>
              <a:t> 1:3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Blessed be the God and Father of our Lord Jesus Christ, who hath blessed us with all spiritual blessings in heavenly places in Christ:</a:t>
            </a:r>
          </a:p>
        </p:txBody>
      </p:sp>
    </p:spTree>
    <p:extLst>
      <p:ext uri="{BB962C8B-B14F-4D97-AF65-F5344CB8AC3E}">
        <p14:creationId xmlns:p14="http://schemas.microsoft.com/office/powerpoint/2010/main" val="3890706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66205"/>
            <a:ext cx="8596667" cy="1397725"/>
          </a:xfrm>
        </p:spPr>
        <p:txBody>
          <a:bodyPr>
            <a:normAutofit/>
          </a:bodyPr>
          <a:lstStyle/>
          <a:p>
            <a:r>
              <a:rPr lang="en-ZW" sz="5400" b="1" dirty="0" err="1"/>
              <a:t>Eph</a:t>
            </a:r>
            <a:r>
              <a:rPr lang="en-ZW" sz="5400" b="1" dirty="0"/>
              <a:t> </a:t>
            </a:r>
            <a:r>
              <a:rPr lang="en-ZW" sz="5400" b="1" dirty="0" smtClean="0"/>
              <a:t>4:6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One God and Father of all, who is above all, and through all, and in you all.</a:t>
            </a:r>
          </a:p>
        </p:txBody>
      </p:sp>
    </p:spTree>
    <p:extLst>
      <p:ext uri="{BB962C8B-B14F-4D97-AF65-F5344CB8AC3E}">
        <p14:creationId xmlns:p14="http://schemas.microsoft.com/office/powerpoint/2010/main" val="3498095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48640"/>
            <a:ext cx="8596667" cy="1381759"/>
          </a:xfrm>
        </p:spPr>
        <p:txBody>
          <a:bodyPr>
            <a:normAutofit/>
          </a:bodyPr>
          <a:lstStyle/>
          <a:p>
            <a:r>
              <a:rPr lang="en-ZW" sz="5400" b="1" dirty="0"/>
              <a:t>Ex </a:t>
            </a:r>
            <a:r>
              <a:rPr lang="en-ZW" sz="5400" b="1" dirty="0" smtClean="0"/>
              <a:t>20:2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 smtClean="0"/>
              <a:t>I </a:t>
            </a:r>
            <a:r>
              <a:rPr lang="en-ZW" sz="4000" b="1" dirty="0"/>
              <a:t>am the </a:t>
            </a:r>
            <a:r>
              <a:rPr lang="en-ZW" sz="4000" b="1" cap="small" dirty="0"/>
              <a:t>Lord</a:t>
            </a:r>
            <a:r>
              <a:rPr lang="en-ZW" sz="4000" b="1" dirty="0"/>
              <a:t> thy God, which have brought thee out of the land of Egypt, out of the house of bondage.</a:t>
            </a:r>
          </a:p>
        </p:txBody>
      </p:sp>
    </p:spTree>
    <p:extLst>
      <p:ext uri="{BB962C8B-B14F-4D97-AF65-F5344CB8AC3E}">
        <p14:creationId xmlns:p14="http://schemas.microsoft.com/office/powerpoint/2010/main" val="3982350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44136"/>
            <a:ext cx="9328815" cy="1149533"/>
          </a:xfrm>
        </p:spPr>
        <p:txBody>
          <a:bodyPr>
            <a:noAutofit/>
          </a:bodyPr>
          <a:lstStyle/>
          <a:p>
            <a:r>
              <a:rPr lang="en-ZW" sz="5400" b="1" dirty="0"/>
              <a:t>1 </a:t>
            </a:r>
            <a:r>
              <a:rPr lang="en-ZW" sz="5400" b="1" dirty="0" err="1"/>
              <a:t>Cor</a:t>
            </a:r>
            <a:r>
              <a:rPr lang="en-ZW" sz="5400" b="1" dirty="0"/>
              <a:t> </a:t>
            </a:r>
            <a:r>
              <a:rPr lang="en-ZW" sz="5400" b="1" dirty="0" smtClean="0"/>
              <a:t>8:6A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But to us there is but one God, the Father, of whom are all things, and we in him; </a:t>
            </a:r>
            <a:r>
              <a:rPr lang="en-ZW" sz="4000" b="1" dirty="0" smtClean="0"/>
              <a:t>…</a:t>
            </a:r>
            <a:endParaRPr lang="en-ZW" sz="4000" b="1" dirty="0"/>
          </a:p>
        </p:txBody>
      </p:sp>
    </p:spTree>
    <p:extLst>
      <p:ext uri="{BB962C8B-B14F-4D97-AF65-F5344CB8AC3E}">
        <p14:creationId xmlns:p14="http://schemas.microsoft.com/office/powerpoint/2010/main" val="1226093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53142"/>
            <a:ext cx="8596668" cy="1277257"/>
          </a:xfrm>
        </p:spPr>
        <p:txBody>
          <a:bodyPr>
            <a:noAutofit/>
          </a:bodyPr>
          <a:lstStyle/>
          <a:p>
            <a:r>
              <a:rPr lang="en-ZW" sz="5400" b="1" dirty="0" smtClean="0"/>
              <a:t>John 20:17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Jesus </a:t>
            </a:r>
            <a:r>
              <a:rPr lang="en-ZW" sz="4000" b="1" dirty="0" err="1"/>
              <a:t>saith</a:t>
            </a:r>
            <a:r>
              <a:rPr lang="en-ZW" sz="4000" b="1" dirty="0"/>
              <a:t> unto her, Touch me not; for I am not yet ascended to my Father: but go to my brethren, and say unto them, I ascend unto my Father, and your Father; and to my God, and your God.</a:t>
            </a:r>
          </a:p>
        </p:txBody>
      </p:sp>
    </p:spTree>
    <p:extLst>
      <p:ext uri="{BB962C8B-B14F-4D97-AF65-F5344CB8AC3E}">
        <p14:creationId xmlns:p14="http://schemas.microsoft.com/office/powerpoint/2010/main" val="3424828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57646"/>
            <a:ext cx="8596668" cy="1172754"/>
          </a:xfrm>
        </p:spPr>
        <p:txBody>
          <a:bodyPr>
            <a:noAutofit/>
          </a:bodyPr>
          <a:lstStyle/>
          <a:p>
            <a:r>
              <a:rPr lang="en-ZW" sz="5400" b="1" dirty="0" smtClean="0"/>
              <a:t>John 5:43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 smtClean="0"/>
              <a:t>I </a:t>
            </a:r>
            <a:r>
              <a:rPr lang="en-ZW" sz="4000" b="1" dirty="0"/>
              <a:t>am come in my Father's name, and ye receive me not: if another shall come in his own name, him ye will receive.</a:t>
            </a:r>
          </a:p>
        </p:txBody>
      </p:sp>
    </p:spTree>
    <p:extLst>
      <p:ext uri="{BB962C8B-B14F-4D97-AF65-F5344CB8AC3E}">
        <p14:creationId xmlns:p14="http://schemas.microsoft.com/office/powerpoint/2010/main" val="1428784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298" y="838199"/>
            <a:ext cx="51054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99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Rev </a:t>
            </a:r>
            <a:r>
              <a:rPr lang="en-ZW" sz="5400" b="1" dirty="0" smtClean="0"/>
              <a:t>1:1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 smtClean="0"/>
              <a:t>The </a:t>
            </a:r>
            <a:r>
              <a:rPr lang="en-ZW" sz="4000" b="1" dirty="0"/>
              <a:t>Revelation of Jesus Christ, which God gave unto him, to shew unto his servants things which must shortly come to pass; and he sent and signified it by his angel unto his servant John:</a:t>
            </a:r>
          </a:p>
        </p:txBody>
      </p:sp>
    </p:spTree>
    <p:extLst>
      <p:ext uri="{BB962C8B-B14F-4D97-AF65-F5344CB8AC3E}">
        <p14:creationId xmlns:p14="http://schemas.microsoft.com/office/powerpoint/2010/main" val="3083374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257"/>
            <a:ext cx="8596667" cy="1669143"/>
          </a:xfrm>
        </p:spPr>
        <p:txBody>
          <a:bodyPr>
            <a:normAutofit/>
          </a:bodyPr>
          <a:lstStyle/>
          <a:p>
            <a:r>
              <a:rPr lang="en-ZW" sz="5400" b="1" dirty="0"/>
              <a:t>John </a:t>
            </a:r>
            <a:r>
              <a:rPr lang="en-ZW" sz="5400" b="1" dirty="0" smtClean="0"/>
              <a:t>10:30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baseline="30000" dirty="0"/>
              <a:t> </a:t>
            </a:r>
            <a:r>
              <a:rPr lang="en-ZW" sz="4000" b="1" dirty="0"/>
              <a:t>I and my Father are one.</a:t>
            </a:r>
          </a:p>
        </p:txBody>
      </p:sp>
    </p:spTree>
    <p:extLst>
      <p:ext uri="{BB962C8B-B14F-4D97-AF65-F5344CB8AC3E}">
        <p14:creationId xmlns:p14="http://schemas.microsoft.com/office/powerpoint/2010/main" val="3042724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John 17:23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I in them, and thou in me, that they may be made perfect in one; and that the world may know that thou hast sent me, and hast loved them, as thou hast loved me.</a:t>
            </a:r>
          </a:p>
        </p:txBody>
      </p:sp>
    </p:spTree>
    <p:extLst>
      <p:ext uri="{BB962C8B-B14F-4D97-AF65-F5344CB8AC3E}">
        <p14:creationId xmlns:p14="http://schemas.microsoft.com/office/powerpoint/2010/main" val="4200422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48639"/>
            <a:ext cx="8596667" cy="1611949"/>
          </a:xfrm>
        </p:spPr>
        <p:txBody>
          <a:bodyPr>
            <a:normAutofit/>
          </a:bodyPr>
          <a:lstStyle/>
          <a:p>
            <a:r>
              <a:rPr lang="en-ZW" sz="5400" b="1" dirty="0" err="1"/>
              <a:t>Eph</a:t>
            </a:r>
            <a:r>
              <a:rPr lang="en-ZW" sz="5400" b="1" dirty="0"/>
              <a:t> </a:t>
            </a:r>
            <a:r>
              <a:rPr lang="en-ZW" sz="5400" b="1" dirty="0" smtClean="0"/>
              <a:t>4:5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One Lord, one faith, one baptism</a:t>
            </a:r>
          </a:p>
        </p:txBody>
      </p:sp>
    </p:spTree>
    <p:extLst>
      <p:ext uri="{BB962C8B-B14F-4D97-AF65-F5344CB8AC3E}">
        <p14:creationId xmlns:p14="http://schemas.microsoft.com/office/powerpoint/2010/main" val="3453957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John </a:t>
            </a:r>
            <a:r>
              <a:rPr lang="en-ZW" sz="5400" b="1" dirty="0" smtClean="0"/>
              <a:t>10:33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 smtClean="0"/>
              <a:t>The </a:t>
            </a:r>
            <a:r>
              <a:rPr lang="en-ZW" sz="4000" b="1" dirty="0"/>
              <a:t>Jews answered him, saying, For a good work we stone thee not; but for blasphemy; and because that thou, being a man, </a:t>
            </a:r>
            <a:r>
              <a:rPr lang="en-ZW" sz="4000" b="1" dirty="0" err="1"/>
              <a:t>makest</a:t>
            </a:r>
            <a:r>
              <a:rPr lang="en-ZW" sz="4000" b="1" dirty="0"/>
              <a:t> thyself God.</a:t>
            </a:r>
          </a:p>
        </p:txBody>
      </p:sp>
    </p:spTree>
    <p:extLst>
      <p:ext uri="{BB962C8B-B14F-4D97-AF65-F5344CB8AC3E}">
        <p14:creationId xmlns:p14="http://schemas.microsoft.com/office/powerpoint/2010/main" val="2470700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John </a:t>
            </a:r>
            <a:r>
              <a:rPr lang="en-ZW" sz="5400" b="1" dirty="0" smtClean="0"/>
              <a:t>5:18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Therefore the Jews sought the more to kill him, because he not only had broken the </a:t>
            </a:r>
            <a:r>
              <a:rPr lang="en-ZW" sz="4000" b="1" dirty="0" err="1"/>
              <a:t>sabbath</a:t>
            </a:r>
            <a:r>
              <a:rPr lang="en-ZW" sz="4000" b="1" dirty="0"/>
              <a:t>, but said also that God was his Father, making himself equal with God.</a:t>
            </a:r>
          </a:p>
        </p:txBody>
      </p:sp>
    </p:spTree>
    <p:extLst>
      <p:ext uri="{BB962C8B-B14F-4D97-AF65-F5344CB8AC3E}">
        <p14:creationId xmlns:p14="http://schemas.microsoft.com/office/powerpoint/2010/main" val="1755585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John </a:t>
            </a:r>
            <a:r>
              <a:rPr lang="en-ZW" sz="5400" b="1" dirty="0" smtClean="0"/>
              <a:t>14:28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Ye have heard how I said unto you, I go away, and come again unto you. If ye loved me, ye would rejoice, because I said, I go unto the Father: for my Father is greater than I.</a:t>
            </a:r>
          </a:p>
        </p:txBody>
      </p:sp>
    </p:spTree>
    <p:extLst>
      <p:ext uri="{BB962C8B-B14F-4D97-AF65-F5344CB8AC3E}">
        <p14:creationId xmlns:p14="http://schemas.microsoft.com/office/powerpoint/2010/main" val="3994163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John </a:t>
            </a:r>
            <a:r>
              <a:rPr lang="en-ZW" sz="5400" b="1" dirty="0" smtClean="0"/>
              <a:t>8:41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Ye do the deeds of your father. Then said they to him, We be not born of fornication; we have one Father, even God.</a:t>
            </a:r>
          </a:p>
        </p:txBody>
      </p:sp>
    </p:spTree>
    <p:extLst>
      <p:ext uri="{BB962C8B-B14F-4D97-AF65-F5344CB8AC3E}">
        <p14:creationId xmlns:p14="http://schemas.microsoft.com/office/powerpoint/2010/main" val="2721306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1 </a:t>
            </a:r>
            <a:r>
              <a:rPr lang="en-ZW" sz="5400" b="1" dirty="0" err="1"/>
              <a:t>Cor</a:t>
            </a:r>
            <a:r>
              <a:rPr lang="en-ZW" sz="5400" b="1" dirty="0"/>
              <a:t> </a:t>
            </a:r>
            <a:r>
              <a:rPr lang="en-ZW" sz="5400" b="1" dirty="0" smtClean="0"/>
              <a:t>8:6B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 smtClean="0"/>
              <a:t>…and </a:t>
            </a:r>
            <a:r>
              <a:rPr lang="en-ZW" sz="4000" b="1" dirty="0"/>
              <a:t>one Lord Jesus Christ, by whom are all things, and we by him.</a:t>
            </a:r>
          </a:p>
        </p:txBody>
      </p:sp>
    </p:spTree>
    <p:extLst>
      <p:ext uri="{BB962C8B-B14F-4D97-AF65-F5344CB8AC3E}">
        <p14:creationId xmlns:p14="http://schemas.microsoft.com/office/powerpoint/2010/main" val="1188977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 smtClean="0"/>
              <a:t>“lord god"</a:t>
            </a:r>
            <a:endParaRPr lang="en-ZW" sz="5400" b="1" dirty="0"/>
          </a:p>
        </p:txBody>
      </p:sp>
    </p:spTree>
    <p:extLst>
      <p:ext uri="{BB962C8B-B14F-4D97-AF65-F5344CB8AC3E}">
        <p14:creationId xmlns:p14="http://schemas.microsoft.com/office/powerpoint/2010/main" val="4253988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"lord god" - KJV = 532</a:t>
            </a:r>
          </a:p>
        </p:txBody>
      </p:sp>
    </p:spTree>
    <p:extLst>
      <p:ext uri="{BB962C8B-B14F-4D97-AF65-F5344CB8AC3E}">
        <p14:creationId xmlns:p14="http://schemas.microsoft.com/office/powerpoint/2010/main" val="562784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sz="5400" b="1" dirty="0"/>
              <a:t>"lord god" - OT KJV = 519</a:t>
            </a:r>
            <a:endParaRPr lang="en-ZW" sz="5400" b="1" dirty="0"/>
          </a:p>
        </p:txBody>
      </p:sp>
    </p:spTree>
    <p:extLst>
      <p:ext uri="{BB962C8B-B14F-4D97-AF65-F5344CB8AC3E}">
        <p14:creationId xmlns:p14="http://schemas.microsoft.com/office/powerpoint/2010/main" val="3378601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"lord god" - NT KJV = 13</a:t>
            </a:r>
          </a:p>
        </p:txBody>
      </p:sp>
    </p:spTree>
    <p:extLst>
      <p:ext uri="{BB962C8B-B14F-4D97-AF65-F5344CB8AC3E}">
        <p14:creationId xmlns:p14="http://schemas.microsoft.com/office/powerpoint/2010/main" val="2392128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"lord god" - Gen = 28</a:t>
            </a:r>
          </a:p>
        </p:txBody>
      </p:sp>
    </p:spTree>
    <p:extLst>
      <p:ext uri="{BB962C8B-B14F-4D97-AF65-F5344CB8AC3E}">
        <p14:creationId xmlns:p14="http://schemas.microsoft.com/office/powerpoint/2010/main" val="1606819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"lord god" - Ex = 14</a:t>
            </a:r>
          </a:p>
        </p:txBody>
      </p:sp>
    </p:spTree>
    <p:extLst>
      <p:ext uri="{BB962C8B-B14F-4D97-AF65-F5344CB8AC3E}">
        <p14:creationId xmlns:p14="http://schemas.microsoft.com/office/powerpoint/2010/main" val="17083574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"lord god" - </a:t>
            </a:r>
            <a:r>
              <a:rPr lang="en-ZW" sz="5400" b="1" dirty="0" err="1" smtClean="0"/>
              <a:t>Deut</a:t>
            </a:r>
            <a:r>
              <a:rPr lang="en-ZW" sz="5400" b="1" dirty="0" smtClean="0"/>
              <a:t> </a:t>
            </a:r>
            <a:r>
              <a:rPr lang="en-ZW" sz="5400" b="1" dirty="0"/>
              <a:t>= 10</a:t>
            </a:r>
          </a:p>
        </p:txBody>
      </p:sp>
    </p:spTree>
    <p:extLst>
      <p:ext uri="{BB962C8B-B14F-4D97-AF65-F5344CB8AC3E}">
        <p14:creationId xmlns:p14="http://schemas.microsoft.com/office/powerpoint/2010/main" val="35277250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"lord god" - Josh = 17</a:t>
            </a:r>
          </a:p>
        </p:txBody>
      </p:sp>
    </p:spTree>
    <p:extLst>
      <p:ext uri="{BB962C8B-B14F-4D97-AF65-F5344CB8AC3E}">
        <p14:creationId xmlns:p14="http://schemas.microsoft.com/office/powerpoint/2010/main" val="1463061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"lord god" - 69 out of 532</a:t>
            </a:r>
          </a:p>
        </p:txBody>
      </p:sp>
    </p:spTree>
    <p:extLst>
      <p:ext uri="{BB962C8B-B14F-4D97-AF65-F5344CB8AC3E}">
        <p14:creationId xmlns:p14="http://schemas.microsoft.com/office/powerpoint/2010/main" val="37242326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5395"/>
            <a:ext cx="10228217" cy="992778"/>
          </a:xfrm>
        </p:spPr>
        <p:txBody>
          <a:bodyPr>
            <a:noAutofit/>
          </a:bodyPr>
          <a:lstStyle/>
          <a:p>
            <a:r>
              <a:rPr lang="en-ZW" sz="5100" b="1" dirty="0"/>
              <a:t>"lord god" - J</a:t>
            </a:r>
            <a:r>
              <a:rPr lang="en-ZW" sz="5100" b="1" dirty="0" smtClean="0"/>
              <a:t>udges </a:t>
            </a:r>
            <a:r>
              <a:rPr lang="en-ZW" sz="5100" b="1" dirty="0"/>
              <a:t>= 10 (1 of 9)</a:t>
            </a:r>
          </a:p>
        </p:txBody>
      </p:sp>
    </p:spTree>
    <p:extLst>
      <p:ext uri="{BB962C8B-B14F-4D97-AF65-F5344CB8AC3E}">
        <p14:creationId xmlns:p14="http://schemas.microsoft.com/office/powerpoint/2010/main" val="1734549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sz="5400" b="1" dirty="0"/>
              <a:t>"lord god" </a:t>
            </a:r>
            <a:r>
              <a:rPr lang="en-ZW" sz="5400" b="1" dirty="0" smtClean="0"/>
              <a:t>- </a:t>
            </a:r>
            <a:r>
              <a:rPr lang="en-ZW" sz="5400" b="1" dirty="0"/>
              <a:t>77 out of 532</a:t>
            </a:r>
          </a:p>
        </p:txBody>
      </p:sp>
    </p:spTree>
    <p:extLst>
      <p:ext uri="{BB962C8B-B14F-4D97-AF65-F5344CB8AC3E}">
        <p14:creationId xmlns:p14="http://schemas.microsoft.com/office/powerpoint/2010/main" val="29569105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05394"/>
            <a:ext cx="8596668" cy="1225006"/>
          </a:xfrm>
        </p:spPr>
        <p:txBody>
          <a:bodyPr>
            <a:normAutofit/>
          </a:bodyPr>
          <a:lstStyle/>
          <a:p>
            <a:r>
              <a:rPr lang="en-ZW" sz="5400" b="1" dirty="0" smtClean="0"/>
              <a:t>Judges 6:22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W" sz="4000" b="1" dirty="0"/>
              <a:t>And when Gideon perceived that he was an angel of the </a:t>
            </a:r>
            <a:r>
              <a:rPr lang="en-ZW" sz="4000" b="1" cap="small" dirty="0"/>
              <a:t>Lord</a:t>
            </a:r>
            <a:r>
              <a:rPr lang="en-ZW" sz="4000" b="1" dirty="0"/>
              <a:t>, Gideon said, Alas, O </a:t>
            </a:r>
            <a:r>
              <a:rPr lang="en-ZW" sz="4000" b="1" cap="small" dirty="0"/>
              <a:t>Lord</a:t>
            </a:r>
            <a:r>
              <a:rPr lang="en-ZW" sz="4000" b="1" dirty="0"/>
              <a:t> God! for because I have seen an angel of the </a:t>
            </a:r>
            <a:r>
              <a:rPr lang="en-ZW" sz="4000" b="1" cap="small" dirty="0"/>
              <a:t>Lord</a:t>
            </a:r>
            <a:r>
              <a:rPr lang="en-ZW" sz="4000" b="1" dirty="0"/>
              <a:t> face to face.</a:t>
            </a:r>
          </a:p>
        </p:txBody>
      </p:sp>
    </p:spTree>
    <p:extLst>
      <p:ext uri="{BB962C8B-B14F-4D97-AF65-F5344CB8AC3E}">
        <p14:creationId xmlns:p14="http://schemas.microsoft.com/office/powerpoint/2010/main" val="8129765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W" sz="5400" b="1" dirty="0" smtClean="0"/>
              <a:t>Judges 16:28</a:t>
            </a:r>
            <a:endParaRPr lang="en-ZW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ZW" sz="4000" b="1" dirty="0"/>
              <a:t>And Samson called unto the </a:t>
            </a:r>
            <a:r>
              <a:rPr lang="en-ZW" sz="4000" b="1" cap="small" dirty="0"/>
              <a:t>Lord</a:t>
            </a:r>
            <a:r>
              <a:rPr lang="en-ZW" sz="4000" b="1" dirty="0"/>
              <a:t>, and said, O Lord God, remember me, I pray thee, and strengthen me, I pray thee, only this once, O God, that I may be at once avenged of the Philistines for my two eyes.</a:t>
            </a:r>
          </a:p>
        </p:txBody>
      </p:sp>
    </p:spTree>
    <p:extLst>
      <p:ext uri="{BB962C8B-B14F-4D97-AF65-F5344CB8AC3E}">
        <p14:creationId xmlns:p14="http://schemas.microsoft.com/office/powerpoint/2010/main" val="208100138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2989</TotalTime>
  <Words>619</Words>
  <Application>Microsoft Office PowerPoint</Application>
  <PresentationFormat>Widescreen</PresentationFormat>
  <Paragraphs>54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Trebuchet MS</vt:lpstr>
      <vt:lpstr>Wingdings 3</vt:lpstr>
      <vt:lpstr>Facet</vt:lpstr>
      <vt:lpstr>PowerPoint Presentation</vt:lpstr>
      <vt:lpstr> LORD vs Lord</vt:lpstr>
      <vt:lpstr>PowerPoint Presentation</vt:lpstr>
      <vt:lpstr>PowerPoint Presentation</vt:lpstr>
      <vt:lpstr>Ps 110:1</vt:lpstr>
      <vt:lpstr>Heb 1:13</vt:lpstr>
      <vt:lpstr>Heb 1:1-2</vt:lpstr>
      <vt:lpstr>Eph 1:3</vt:lpstr>
      <vt:lpstr>Eph 4:6</vt:lpstr>
      <vt:lpstr>Ex 20:2</vt:lpstr>
      <vt:lpstr>1 Cor 8:6A</vt:lpstr>
      <vt:lpstr>John 20:17</vt:lpstr>
      <vt:lpstr>John 5:43</vt:lpstr>
      <vt:lpstr>PowerPoint Presentation</vt:lpstr>
      <vt:lpstr>Rev 1:1</vt:lpstr>
      <vt:lpstr>John 10:30</vt:lpstr>
      <vt:lpstr>John 17:23 </vt:lpstr>
      <vt:lpstr>Eph 4:5</vt:lpstr>
      <vt:lpstr>John 10:33</vt:lpstr>
      <vt:lpstr>John 5:18</vt:lpstr>
      <vt:lpstr>John 14:28</vt:lpstr>
      <vt:lpstr>John 8:41</vt:lpstr>
      <vt:lpstr>1 Cor 8:6B</vt:lpstr>
      <vt:lpstr>“lord god"</vt:lpstr>
      <vt:lpstr>"lord god" - KJV = 532</vt:lpstr>
      <vt:lpstr>"lord god" - OT KJV = 519</vt:lpstr>
      <vt:lpstr>"lord god" - NT KJV = 13</vt:lpstr>
      <vt:lpstr>"lord god" - Gen = 28</vt:lpstr>
      <vt:lpstr>"lord god" - Ex = 14</vt:lpstr>
      <vt:lpstr>"lord god" - Deut = 10</vt:lpstr>
      <vt:lpstr>"lord god" - Josh = 17</vt:lpstr>
      <vt:lpstr>"lord god" - 69 out of 532</vt:lpstr>
      <vt:lpstr>"lord god" - Judges = 10 (1 of 9)</vt:lpstr>
      <vt:lpstr>"lord god" - 77 out of 532</vt:lpstr>
      <vt:lpstr>Judges 6:22</vt:lpstr>
      <vt:lpstr>Judges 16:28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 110:1 - LORd vs Lord</dc:title>
  <dc:creator>BK</dc:creator>
  <cp:lastModifiedBy>BK</cp:lastModifiedBy>
  <cp:revision>22</cp:revision>
  <dcterms:created xsi:type="dcterms:W3CDTF">2025-04-16T16:23:02Z</dcterms:created>
  <dcterms:modified xsi:type="dcterms:W3CDTF">2025-04-23T18:35:28Z</dcterms:modified>
</cp:coreProperties>
</file>